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92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036496" cy="2376264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обязательной школьной форме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организаций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МОН РК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 января 2016 года №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 Цвет школьной формы: темно-синий.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Школьная форма для мальчиков включает:</a:t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пиджак, жилет, брюки, белая парадная рубашка, повседневная рубашка (голубая, темно-синяя; зимний период: трикотажный жилет, водолазку (белого цвета). Брюки для мальчиков свободного кроя, и по длине закрывают щиколотки ног.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  Школьная форма для девочек включает: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  пиджак, жилет, юбка, брюки, классическая белая блуза (зимний период: трикотажный жилет, сарафан, водолазка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(белого цвета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Брюки для девочек свободного кроя, и по длине закрывают щиколотки ног. Длина юбки офисная, не выше 5 см от колена.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Обувь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классическая.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  Парадная форма для мальчиков состоит из повседневной формы, дополненной белой рубашкой, для девочек - белой блузкой.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 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Спортивная форма для мальчиков и девочек включает: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спортивный костюм (спортивные брюки, футболка белого цвета , спортивную обувь (кроссовки, кеды).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  Школьная форма включает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галстук классической формы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(темно-синего цвета).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 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элементов одежды религиозной принадлежности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конфессий в школьную форму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допускается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4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69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76" y="260648"/>
            <a:ext cx="6120680" cy="792088"/>
          </a:xfrm>
        </p:spPr>
        <p:txBody>
          <a:bodyPr/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Школьная обувь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avatars.mds.yandex.net/i?id=fa41a5bc22f4622b2acf282be5bda2e7_l-522201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479883" cy="174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t="15147" r="34877" b="12239"/>
          <a:stretch/>
        </p:blipFill>
        <p:spPr bwMode="auto">
          <a:xfrm>
            <a:off x="3261626" y="3889267"/>
            <a:ext cx="2246478" cy="186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21376" r="37262" b="22963"/>
          <a:stretch/>
        </p:blipFill>
        <p:spPr bwMode="auto">
          <a:xfrm>
            <a:off x="323528" y="3861048"/>
            <a:ext cx="2160240" cy="170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23915" r="35834" b="16402"/>
          <a:stretch/>
        </p:blipFill>
        <p:spPr bwMode="auto">
          <a:xfrm>
            <a:off x="3275856" y="1412776"/>
            <a:ext cx="2304256" cy="184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24135" r="39594" b="31292"/>
          <a:stretch/>
        </p:blipFill>
        <p:spPr bwMode="auto">
          <a:xfrm>
            <a:off x="6211460" y="3789040"/>
            <a:ext cx="246499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25456" r="37544" b="27999"/>
          <a:stretch/>
        </p:blipFill>
        <p:spPr bwMode="auto">
          <a:xfrm>
            <a:off x="6075577" y="1556792"/>
            <a:ext cx="2733510" cy="143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03176" y="5707933"/>
            <a:ext cx="807328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Классическая обувь с темной подошвой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1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979712" y="-171400"/>
            <a:ext cx="5642103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форма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76056" y="2891741"/>
            <a:ext cx="388843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форма для мальчиков и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девочек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брюки,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белая футболка,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спортивную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обувь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кроссовки,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кеды темного цвета)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11853" r="41894" b="13939"/>
          <a:stretch/>
        </p:blipFill>
        <p:spPr bwMode="auto">
          <a:xfrm>
            <a:off x="263530" y="692696"/>
            <a:ext cx="4549243" cy="58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13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33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               Требования к обязательной школьной форме для     организаций среднего образования      (Приказ МОН РК от 14 января 2016 года № 26)       Цвет школьной формы: темно-синий.     Школьная форма для мальчиков включает:     пиджак, жилет, брюки, белая парадная рубашка, повседневная рубашка (голубая, темно-синяя; зимний период: трикотажный жилет, водолазку (белого цвета). Брюки для мальчиков свободного кроя, и по длине закрывают щиколотки ног.       Школьная форма для девочек включает:       пиджак, жилет, юбка, брюки, классическая белая блуза (зимний период: трикотажный жилет, сарафан, водолазка (белого цвета). Брюки для девочек свободного кроя, и по длине закрывают щиколотки ног. Длина юбки офисная, не выше 5 см от колена.       Обувь: классическая.       Парадная форма для мальчиков состоит из повседневной формы, дополненной белой рубашкой, для девочек - белой блузкой.       Спортивная форма для мальчиков и девочек включает: спортивный костюм (спортивные брюки, футболка белого цвета , спортивную обувь (кроссовки, кеды).       Школьная форма включает галстук классической формы (темно-синего цвета).       Включение элементов одежды религиозной принадлежности различных конфессий в школьную форму не допускается. </vt:lpstr>
      <vt:lpstr>Презентация PowerPoint</vt:lpstr>
      <vt:lpstr>Школьная обувь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Требования к обязательной школьной форме для организаций среднего образования       Цвет школьной формы: темно-синий.     Школьная форма для мальчиков включает:     пиджак, жилет, брюки, парадную рубашку (белая), повседневную рубашку (голубая, темно-синяя; зимний период: трикотажный жилет, водолазку (белого цвета). Брюки для мальчиков свободного кроя, и по длине закрывают щиколотки ног.       Школьная форма для девочек включает:       пиджак, жилет, юбку, брюки, классическую блузу (зимний период: трикотажный жилет, сарафан, водолазку (белого цвета). Брюки для девочек свободного кроя, и по длине закрывают щиколотки ног.       Обувь: классическая.       Парадная форма для мальчиков состоит из повседневной формы, дополненной белой рубашкой, для девочек - белой блузкой.       Спортивная форма для мальчиков и девочек включает: спортивный костюм (спортивные брюки, футболка белого цвета , спортивную обувь (кроссовки, кеды).       Школьная форма включает галстук классической формы (темно-синего цвета).       Включение элементов одежды религиозной принадлежности различных конфессий в школьную форму не допускается. </dc:title>
  <dc:creator>Бибигуль</dc:creator>
  <cp:lastModifiedBy>Пользователь Windows</cp:lastModifiedBy>
  <cp:revision>14</cp:revision>
  <dcterms:created xsi:type="dcterms:W3CDTF">2022-05-27T07:04:58Z</dcterms:created>
  <dcterms:modified xsi:type="dcterms:W3CDTF">2022-05-28T05:09:37Z</dcterms:modified>
</cp:coreProperties>
</file>